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789"/>
            <a:ext cx="9081786" cy="6613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830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675" y="-7938"/>
            <a:ext cx="10294938" cy="687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920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7" y="188640"/>
            <a:ext cx="9121213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23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-49213"/>
            <a:ext cx="10371138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6002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 Дусчанова</dc:creator>
  <cp:lastModifiedBy>Uali Kabden</cp:lastModifiedBy>
  <cp:revision>2</cp:revision>
  <dcterms:created xsi:type="dcterms:W3CDTF">2026-05-05T05:24:39Z</dcterms:created>
  <dcterms:modified xsi:type="dcterms:W3CDTF">2026-05-05T06:03:43Z</dcterms:modified>
</cp:coreProperties>
</file>